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1" r:id="rId9"/>
    <p:sldId id="264" r:id="rId10"/>
    <p:sldId id="269" r:id="rId11"/>
    <p:sldId id="270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D0D-6BAE-4826-BE1C-AE422770F252}" type="datetimeFigureOut">
              <a:rPr lang="en-US" smtClean="0"/>
              <a:pPr/>
              <a:t>8/3/2021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3968-6FF1-41C6-8443-2B8572FB19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D0D-6BAE-4826-BE1C-AE422770F252}" type="datetimeFigureOut">
              <a:rPr lang="en-US" smtClean="0"/>
              <a:pPr/>
              <a:t>8/3/2021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3968-6FF1-41C6-8443-2B8572FB19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D0D-6BAE-4826-BE1C-AE422770F252}" type="datetimeFigureOut">
              <a:rPr lang="en-US" smtClean="0"/>
              <a:pPr/>
              <a:t>8/3/2021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3968-6FF1-41C6-8443-2B8572FB19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D0D-6BAE-4826-BE1C-AE422770F252}" type="datetimeFigureOut">
              <a:rPr lang="en-US" smtClean="0"/>
              <a:pPr/>
              <a:t>8/3/2021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3968-6FF1-41C6-8443-2B8572FB19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D0D-6BAE-4826-BE1C-AE422770F252}" type="datetimeFigureOut">
              <a:rPr lang="en-US" smtClean="0"/>
              <a:pPr/>
              <a:t>8/3/2021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3968-6FF1-41C6-8443-2B8572FB19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D0D-6BAE-4826-BE1C-AE422770F252}" type="datetimeFigureOut">
              <a:rPr lang="en-US" smtClean="0"/>
              <a:pPr/>
              <a:t>8/3/2021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3968-6FF1-41C6-8443-2B8572FB19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D0D-6BAE-4826-BE1C-AE422770F252}" type="datetimeFigureOut">
              <a:rPr lang="en-US" smtClean="0"/>
              <a:pPr/>
              <a:t>8/3/2021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3968-6FF1-41C6-8443-2B8572FB19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D0D-6BAE-4826-BE1C-AE422770F252}" type="datetimeFigureOut">
              <a:rPr lang="en-US" smtClean="0"/>
              <a:pPr/>
              <a:t>8/3/2021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3968-6FF1-41C6-8443-2B8572FB19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D0D-6BAE-4826-BE1C-AE422770F252}" type="datetimeFigureOut">
              <a:rPr lang="en-US" smtClean="0"/>
              <a:pPr/>
              <a:t>8/3/2021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3968-6FF1-41C6-8443-2B8572FB19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D0D-6BAE-4826-BE1C-AE422770F252}" type="datetimeFigureOut">
              <a:rPr lang="en-US" smtClean="0"/>
              <a:pPr/>
              <a:t>8/3/2021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3968-6FF1-41C6-8443-2B8572FB19A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D0D-6BAE-4826-BE1C-AE422770F252}" type="datetimeFigureOut">
              <a:rPr lang="en-US" smtClean="0"/>
              <a:pPr/>
              <a:t>8/3/2021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153968-6FF1-41C6-8443-2B8572FB19A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39DD0D-6BAE-4826-BE1C-AE422770F252}" type="datetimeFigureOut">
              <a:rPr lang="en-US" smtClean="0"/>
              <a:pPr/>
              <a:t>8/3/2021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153968-6FF1-41C6-8443-2B8572FB19AA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715304" cy="62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789" r="4052"/>
          <a:stretch>
            <a:fillRect/>
          </a:stretch>
        </p:blipFill>
        <p:spPr bwMode="auto">
          <a:xfrm>
            <a:off x="0" y="0"/>
            <a:ext cx="935834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EFFECT OF PH AND TEMPERATURE ON ENZYME</a:t>
            </a:r>
            <a:endParaRPr lang="en-IN" sz="36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714488"/>
            <a:ext cx="359568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14554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7256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INHIBITION OF ENZYMES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7866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ENZYME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8802"/>
            <a:ext cx="40386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3353025"/>
            <a:ext cx="4038600" cy="156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238" y="1390650"/>
            <a:ext cx="45815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57242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ACTIVATION ENERGY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28654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809625"/>
            <a:ext cx="74580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104900"/>
            <a:ext cx="90011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FACTORS EFFECTING ENZYME ACTIVITY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71663"/>
            <a:ext cx="7315200" cy="405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20</Words>
  <Application>Microsoft Office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ENZYMES</vt:lpstr>
      <vt:lpstr>STRUCTURE OF ENZYME</vt:lpstr>
      <vt:lpstr>Slide 3</vt:lpstr>
      <vt:lpstr>Slide 4</vt:lpstr>
      <vt:lpstr>ACTIVATION ENERGY</vt:lpstr>
      <vt:lpstr>Slide 6</vt:lpstr>
      <vt:lpstr>Slide 7</vt:lpstr>
      <vt:lpstr>Slide 8</vt:lpstr>
      <vt:lpstr>FACTORS EFFECTING ENZYME ACTIVITY</vt:lpstr>
      <vt:lpstr>Slide 10</vt:lpstr>
      <vt:lpstr>Slide 11</vt:lpstr>
      <vt:lpstr>EFFECT OF PH AND TEMPERATURE ON ENZYME</vt:lpstr>
      <vt:lpstr>Slide 13</vt:lpstr>
      <vt:lpstr>INHIBITION OF ENZYMES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</cp:revision>
  <dcterms:created xsi:type="dcterms:W3CDTF">2021-07-29T12:14:19Z</dcterms:created>
  <dcterms:modified xsi:type="dcterms:W3CDTF">2021-08-03T08:08:35Z</dcterms:modified>
</cp:coreProperties>
</file>